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6" r:id="rId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25" autoAdjust="0"/>
  </p:normalViewPr>
  <p:slideViewPr>
    <p:cSldViewPr>
      <p:cViewPr varScale="1">
        <p:scale>
          <a:sx n="85" d="100"/>
          <a:sy n="85" d="100"/>
        </p:scale>
        <p:origin x="950" y="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93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fif"/><Relationship Id="rId3" Type="http://schemas.openxmlformats.org/officeDocument/2006/relationships/image" Target="../media/image2.png"/><Relationship Id="rId7" Type="http://schemas.openxmlformats.org/officeDocument/2006/relationships/image" Target="../media/image6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fif"/><Relationship Id="rId9" Type="http://schemas.openxmlformats.org/officeDocument/2006/relationships/image" Target="../media/image8.jf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fif"/><Relationship Id="rId11" Type="http://schemas.openxmlformats.org/officeDocument/2006/relationships/image" Target="../media/image16.jfif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9354"/>
            <a:ext cx="8075240" cy="36004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арга </a:t>
            </a:r>
            <a:r>
              <a:rPr lang="ru-RU" sz="2700" b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боткасы</a:t>
            </a: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7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(День птиц)</a:t>
            </a: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«115 Детский сад»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918454"/>
              </p:ext>
            </p:extLst>
          </p:nvPr>
        </p:nvGraphicFramePr>
        <p:xfrm>
          <a:off x="1115616" y="1275606"/>
          <a:ext cx="7416825" cy="381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10143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28584"/>
            <a:ext cx="2067638" cy="902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25366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89906"/>
            <a:ext cx="2497381" cy="1851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900" y="1351645"/>
            <a:ext cx="2304256" cy="1728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991" y="1373437"/>
            <a:ext cx="2357613" cy="1748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1" t="27141" r="11988" b="25474"/>
          <a:stretch/>
        </p:blipFill>
        <p:spPr>
          <a:xfrm rot="5400000">
            <a:off x="1464205" y="2862765"/>
            <a:ext cx="1800202" cy="24482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6" t="27600" r="10516" b="27600"/>
          <a:stretch/>
        </p:blipFill>
        <p:spPr>
          <a:xfrm>
            <a:off x="3671900" y="3186800"/>
            <a:ext cx="2268251" cy="18002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0" b="31800"/>
          <a:stretch/>
        </p:blipFill>
        <p:spPr>
          <a:xfrm>
            <a:off x="6101381" y="3150797"/>
            <a:ext cx="237083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258225"/>
            <a:ext cx="7499175" cy="8786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«115 Детский сад»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Сөй гомерне, сөй халыкны, сөй халыкның дөньясын...”</a:t>
            </a:r>
            <a:br>
              <a:rPr lang="tt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135 летию со </a:t>
            </a:r>
            <a:r>
              <a:rPr lang="tt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дня рождения великого татарского поэта Г.Тукая</a:t>
            </a:r>
            <a:r>
              <a:rPr lang="tt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2316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информация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362" y="58002"/>
            <a:ext cx="2067638" cy="902055"/>
          </a:xfrm>
          <a:prstGeom prst="rect">
            <a:avLst/>
          </a:prstGeom>
        </p:spPr>
      </p:pic>
      <p:pic>
        <p:nvPicPr>
          <p:cNvPr id="1026" name="Picture 2" descr="https://fhd.multiurok.ru/5/7/6/576019c38d6821764ce5f038e5cf5865e82cbd11/img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728" y="877602"/>
            <a:ext cx="2191071" cy="268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6" y="789407"/>
            <a:ext cx="1509954" cy="2314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089" y="979877"/>
            <a:ext cx="2634779" cy="19759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08" y="3103927"/>
            <a:ext cx="1497464" cy="1996619"/>
          </a:xfrm>
          <a:prstGeom prst="rect">
            <a:avLst/>
          </a:prstGeom>
        </p:spPr>
      </p:pic>
      <p:sp>
        <p:nvSpPr>
          <p:cNvPr id="22" name="AutoShape 4" descr="blob:https://web.whatsapp.com/6e6cec42-5f03-4851-bf14-7a27162e84e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AutoShape 6" descr="blob:https://web.whatsapp.com/6e6cec42-5f03-4851-bf14-7a27162e84e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5675" y="2909264"/>
            <a:ext cx="2270550" cy="224916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5025" y="3020330"/>
            <a:ext cx="2344349" cy="172797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794" y="2842596"/>
            <a:ext cx="1810567" cy="24140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7" y="831678"/>
            <a:ext cx="2675107" cy="20063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331" y="2344873"/>
            <a:ext cx="2009188" cy="150689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54285" y="3801130"/>
            <a:ext cx="1671622" cy="167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9354"/>
            <a:ext cx="8075240" cy="36004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укай  </a:t>
            </a:r>
            <a:r>
              <a:rPr lang="ru-RU" sz="2700" b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әкиятләре</a:t>
            </a: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буйлап</a:t>
            </a:r>
            <a:r>
              <a:rPr lang="ru-RU" sz="27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r>
              <a:rPr lang="ru-RU" sz="27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«115 Детский сад»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790743"/>
              </p:ext>
            </p:extLst>
          </p:nvPr>
        </p:nvGraphicFramePr>
        <p:xfrm>
          <a:off x="1115616" y="1275606"/>
          <a:ext cx="7416825" cy="3813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10143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28584"/>
            <a:ext cx="2067638" cy="9020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25366"/>
            <a:ext cx="2067638" cy="9020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113" y="265389"/>
            <a:ext cx="1512168" cy="20204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247" y="1226259"/>
            <a:ext cx="1544944" cy="20642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8192" y="1226258"/>
            <a:ext cx="1689952" cy="205224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144" y="1038988"/>
            <a:ext cx="2889381" cy="21625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/>
          <a:srcRect t="13334"/>
          <a:stretch/>
        </p:blipFill>
        <p:spPr>
          <a:xfrm>
            <a:off x="460034" y="2205486"/>
            <a:ext cx="2315395" cy="15018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/>
          <a:srcRect t="22712"/>
          <a:stretch/>
        </p:blipFill>
        <p:spPr>
          <a:xfrm>
            <a:off x="596716" y="3707349"/>
            <a:ext cx="2529341" cy="146310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0"/>
          <a:srcRect l="10310" t="20156" r="-10310"/>
          <a:stretch/>
        </p:blipFill>
        <p:spPr>
          <a:xfrm>
            <a:off x="6040018" y="3182258"/>
            <a:ext cx="3149555" cy="18821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6856" y="2932045"/>
            <a:ext cx="1644796" cy="21976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2"/>
          <a:srcRect t="36791" r="11976"/>
          <a:stretch/>
        </p:blipFill>
        <p:spPr>
          <a:xfrm>
            <a:off x="4145302" y="3559629"/>
            <a:ext cx="2132299" cy="114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647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3190</TotalTime>
  <Words>17</Words>
  <Application>Microsoft Office PowerPoint</Application>
  <PresentationFormat>Экран (16:9)</PresentationFormat>
  <Paragraphs>12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2_Тема Office</vt:lpstr>
      <vt:lpstr>ФОТОРЕПОРТАЖ  «Карга боткасы» (День птиц) МБДОУ «115 Детский сад»</vt:lpstr>
      <vt:lpstr>МБДОУ «115 Детский сад» «Сөй гомерне, сөй халыкны, сөй халыкның дөньясын...” 135 летию со дня рождения великого татарского поэта Г.Тукая </vt:lpstr>
      <vt:lpstr>ФОТОРЕПОРТАЖ  «Тукай  әкиятләре буйлап…» МБДОУ «115 Детский сад»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Сорнай</cp:lastModifiedBy>
  <cp:revision>415</cp:revision>
  <cp:lastPrinted>2021-02-04T07:26:50Z</cp:lastPrinted>
  <dcterms:created xsi:type="dcterms:W3CDTF">2015-10-13T08:15:21Z</dcterms:created>
  <dcterms:modified xsi:type="dcterms:W3CDTF">2021-04-22T12:36:54Z</dcterms:modified>
</cp:coreProperties>
</file>